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99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610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simple-background-backgrounds-passion-simple-1-5c9b95c5ee7db.png"/>
          <p:cNvPicPr>
            <a:picLocks noChangeAspect="1"/>
          </p:cNvPicPr>
          <p:nvPr/>
        </p:nvPicPr>
        <p:blipFill>
          <a:blip r:embed="rId2"/>
          <a:srcRect l="9874" r="11755"/>
          <a:stretch>
            <a:fillRect/>
          </a:stretch>
        </p:blipFill>
        <p:spPr>
          <a:xfrm>
            <a:off x="11843" y="302992"/>
            <a:ext cx="9130384" cy="6553259"/>
          </a:xfrm>
          <a:prstGeom prst="rect">
            <a:avLst/>
          </a:prstGeom>
        </p:spPr>
      </p:pic>
      <p:sp>
        <p:nvSpPr>
          <p:cNvPr id="6" name="Прямоугольник 20"/>
          <p:cNvSpPr>
            <a:spLocks noChangeArrowheads="1"/>
          </p:cNvSpPr>
          <p:nvPr/>
        </p:nvSpPr>
        <p:spPr bwMode="auto">
          <a:xfrm>
            <a:off x="1" y="-4526"/>
            <a:ext cx="9144000" cy="3693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u="none" dirty="0" smtClean="0">
                <a:solidFill>
                  <a:schemeClr val="bg1"/>
                </a:solidFill>
              </a:rPr>
              <a:t>ТОМСКАЯ  </a:t>
            </a:r>
            <a:r>
              <a:rPr lang="ru-RU" altLang="ru-RU" b="1" u="none" dirty="0">
                <a:solidFill>
                  <a:schemeClr val="bg1"/>
                </a:solidFill>
              </a:rPr>
              <a:t>АКАДЕМИЯ </a:t>
            </a:r>
            <a:r>
              <a:rPr lang="ru-RU" altLang="ru-RU" b="1" u="none" dirty="0" smtClean="0">
                <a:solidFill>
                  <a:schemeClr val="bg1"/>
                </a:solidFill>
              </a:rPr>
              <a:t> АКТИВНОГО  ДОЛГОЛЕТИЯ</a:t>
            </a:r>
            <a:endParaRPr lang="ru-RU" altLang="ru-RU" b="1" u="none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1142984"/>
            <a:ext cx="515557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ФОТОКОНКУРС</a:t>
            </a:r>
            <a:endParaRPr lang="ru-RU" sz="45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28596" y="5786454"/>
            <a:ext cx="4429156" cy="1588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37a9ea_236dd3ee4bc74312b76c429e8de79c33~mv2.png_srz_975_476_85_22_0.50_1.20_0.00_png_srz.png"/>
          <p:cNvPicPr>
            <a:picLocks noChangeAspect="1"/>
          </p:cNvPicPr>
          <p:nvPr/>
        </p:nvPicPr>
        <p:blipFill>
          <a:blip r:embed="rId3"/>
          <a:srcRect l="16406" t="7593" r="15690" b="5993"/>
          <a:stretch>
            <a:fillRect/>
          </a:stretch>
        </p:blipFill>
        <p:spPr>
          <a:xfrm>
            <a:off x="4500562" y="2786058"/>
            <a:ext cx="4643438" cy="28848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246310"/>
            <a:ext cx="428628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006600"/>
                </a:solidFill>
                <a:latin typeface="Arial Black" pitchFamily="34" charset="0"/>
              </a:rPr>
              <a:t>НОМИНАЦИИ:</a:t>
            </a:r>
          </a:p>
          <a:p>
            <a:endParaRPr lang="ru-RU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</a:rPr>
              <a:t> Мое активное долголетие  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</a:rPr>
              <a:t> Моя семья – мое богатство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 Black" pitchFamily="34" charset="0"/>
              </a:rPr>
              <a:t> Во саду ли в огороде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4535" y="1785926"/>
            <a:ext cx="5057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 в о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ч е с к 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а б о т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58" y="521495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ln w="28575">
                  <a:noFill/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 1 августа по 10 сентября</a:t>
            </a:r>
            <a:endParaRPr lang="ru-RU" sz="2300" b="1" dirty="0">
              <a:ln w="28575">
                <a:noFill/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6000768"/>
            <a:ext cx="467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Положение о конкурсе доступно по ссылке:</a:t>
            </a:r>
          </a:p>
          <a:p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//www.lib.tomsk.ru/page/21607/</a:t>
            </a:r>
            <a:endParaRPr lang="ru-RU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355067" y="582113"/>
            <a:ext cx="1442408" cy="1438078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flipH="1">
            <a:off x="7240729" y="1011983"/>
            <a:ext cx="171451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700" b="1" dirty="0" smtClean="0">
                <a:ln w="28575">
                  <a:solidFill>
                    <a:srgbClr val="0066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55+</a:t>
            </a:r>
            <a:endParaRPr lang="ru-RU" sz="4700" b="1" dirty="0">
              <a:ln w="28575">
                <a:solidFill>
                  <a:srgbClr val="0066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" name="Рисунок 27" descr="qr-cod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5742312"/>
            <a:ext cx="1071570" cy="10715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656" y="2249708"/>
            <a:ext cx="90725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«Возраста у вдохновения нет!»</a:t>
            </a:r>
            <a:endParaRPr lang="ru-RU" sz="35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00958" y="845357"/>
            <a:ext cx="1184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для  граждан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66</Words>
  <PresentationFormat>Экран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tla</cp:lastModifiedBy>
  <cp:revision>56</cp:revision>
  <dcterms:modified xsi:type="dcterms:W3CDTF">2020-08-11T07:00:48Z</dcterms:modified>
</cp:coreProperties>
</file>